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0" r:id="rId3"/>
    <p:sldId id="267" r:id="rId4"/>
    <p:sldId id="260" r:id="rId5"/>
    <p:sldId id="264" r:id="rId6"/>
    <p:sldId id="265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G" initials="HG" lastIdx="2" clrIdx="0">
    <p:extLst>
      <p:ext uri="{19B8F6BF-5375-455C-9EA6-DF929625EA0E}">
        <p15:presenceInfo xmlns:p15="http://schemas.microsoft.com/office/powerpoint/2012/main" userId="H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5" autoAdjust="0"/>
    <p:restoredTop sz="93995" autoAdjust="0"/>
  </p:normalViewPr>
  <p:slideViewPr>
    <p:cSldViewPr snapToGrid="0">
      <p:cViewPr varScale="1">
        <p:scale>
          <a:sx n="105" d="100"/>
          <a:sy n="105" d="100"/>
        </p:scale>
        <p:origin x="204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7D552-2503-4F93-96E6-19FA54556FDF}" type="datetimeFigureOut">
              <a:rPr lang="pl-PL" smtClean="0"/>
              <a:t>06.10.2025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50EBC-8898-4425-8594-85077A9D9B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1314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5E46B-037E-420E-BBB5-68F1D0DEA0B0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4644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562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353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75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617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333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532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436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329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86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9287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16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EF049-0816-48F7-9CC2-9473E4057CE6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0BD66-DE78-4328-BDBE-7C30D63280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937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76" y="0"/>
            <a:ext cx="8949704" cy="51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3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>
            <a:extLst>
              <a:ext uri="{FF2B5EF4-FFF2-40B4-BE49-F238E27FC236}">
                <a16:creationId xmlns:a16="http://schemas.microsoft.com/office/drawing/2014/main" id="{559FAEFC-DDFB-4F78-96AD-F693F8250D44}"/>
              </a:ext>
            </a:extLst>
          </p:cNvPr>
          <p:cNvSpPr txBox="1">
            <a:spLocks/>
          </p:cNvSpPr>
          <p:nvPr/>
        </p:nvSpPr>
        <p:spPr>
          <a:xfrm>
            <a:off x="215702" y="1027948"/>
            <a:ext cx="8649585" cy="5489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mię i nazwisko studenta </a:t>
            </a:r>
            <a:endParaRPr lang="en-A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2421232" y="2655294"/>
            <a:ext cx="2923455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3BB2A2A-3C4C-4A14-9090-71F224968C7A}"/>
              </a:ext>
            </a:extLst>
          </p:cNvPr>
          <p:cNvSpPr txBox="1">
            <a:spLocks/>
          </p:cNvSpPr>
          <p:nvPr/>
        </p:nvSpPr>
        <p:spPr>
          <a:xfrm>
            <a:off x="2233762" y="3423781"/>
            <a:ext cx="6220045" cy="41259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wrap="none" lIns="91440" tIns="45720" rIns="91440" bIns="4572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dd.mm.rrrr</a:t>
            </a: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dd.mm.rrrr</a:t>
            </a:r>
            <a:endParaRPr lang="en-A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5B1702A1-AD5F-46A3-BD63-87690E9779D2}"/>
              </a:ext>
            </a:extLst>
          </p:cNvPr>
          <p:cNvSpPr txBox="1">
            <a:spLocks/>
          </p:cNvSpPr>
          <p:nvPr/>
        </p:nvSpPr>
        <p:spPr>
          <a:xfrm>
            <a:off x="215702" y="4553218"/>
            <a:ext cx="8649584" cy="2106889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Nazwa firmy/instytucji, w której student odbywał praktykę oraz opis jej profilu badawczego/zawodowego (max 500 znaków ze spacjami). </a:t>
            </a:r>
            <a:endParaRPr lang="en-AU" sz="2000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641"/>
            <a:ext cx="9144793" cy="1133954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19311"/>
            <a:ext cx="2530059" cy="536494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9490" y="2587704"/>
            <a:ext cx="2237426" cy="542591"/>
          </a:xfrm>
          <a:prstGeom prst="rect">
            <a:avLst/>
          </a:prstGeom>
        </p:spPr>
      </p:pic>
      <p:sp>
        <p:nvSpPr>
          <p:cNvPr id="16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7735823" y="2647430"/>
            <a:ext cx="112946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2233762" y="1888874"/>
            <a:ext cx="663152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19" y="3439864"/>
            <a:ext cx="2267909" cy="542591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78" y="3999588"/>
            <a:ext cx="4163929" cy="542591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36" y="1817295"/>
            <a:ext cx="232887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28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9691" y="1536519"/>
            <a:ext cx="3395766" cy="2304488"/>
          </a:xfrm>
          <a:prstGeom prst="rect">
            <a:avLst/>
          </a:prstGeom>
        </p:spPr>
      </p:pic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39858" y="1579023"/>
            <a:ext cx="2495057" cy="2462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563" lvl="0" indent="-1825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sz="2000" b="1" u="sng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 kierunku Biologia</a:t>
            </a:r>
          </a:p>
          <a:p>
            <a:pPr marL="182563" lvl="0" indent="-182563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800" b="1" u="sng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biologii molekularnej,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biologii komórki,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biologii organizmu, 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mikrobiologii ogólnej, 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ekologii,</a:t>
            </a:r>
          </a:p>
          <a:p>
            <a:pPr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ewolucji i systematyki </a:t>
            </a:r>
            <a:endParaRPr lang="pl-PL" altLang="pl-PL" b="1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69875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organizmów.</a:t>
            </a:r>
            <a:endParaRPr lang="pl-PL" altLang="pl-PL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112221" y="2100893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47" name="pole tekstowe 46"/>
          <p:cNvSpPr txBox="1"/>
          <p:nvPr/>
        </p:nvSpPr>
        <p:spPr>
          <a:xfrm>
            <a:off x="112221" y="2375125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48" name="pole tekstowe 47"/>
          <p:cNvSpPr txBox="1"/>
          <p:nvPr/>
        </p:nvSpPr>
        <p:spPr>
          <a:xfrm>
            <a:off x="112221" y="2649357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49" name="pole tekstowe 48"/>
          <p:cNvSpPr txBox="1"/>
          <p:nvPr/>
        </p:nvSpPr>
        <p:spPr>
          <a:xfrm>
            <a:off x="112221" y="2923590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50" name="pole tekstowe 49"/>
          <p:cNvSpPr txBox="1"/>
          <p:nvPr/>
        </p:nvSpPr>
        <p:spPr>
          <a:xfrm>
            <a:off x="112221" y="3195918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sp>
        <p:nvSpPr>
          <p:cNvPr id="51" name="pole tekstowe 50"/>
          <p:cNvSpPr txBox="1"/>
          <p:nvPr/>
        </p:nvSpPr>
        <p:spPr>
          <a:xfrm>
            <a:off x="2763977" y="2101638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2" name="pole tekstowe 51"/>
          <p:cNvSpPr txBox="1"/>
          <p:nvPr/>
        </p:nvSpPr>
        <p:spPr>
          <a:xfrm>
            <a:off x="2763977" y="2375870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3" name="pole tekstowe 52"/>
          <p:cNvSpPr txBox="1"/>
          <p:nvPr/>
        </p:nvSpPr>
        <p:spPr>
          <a:xfrm>
            <a:off x="2763977" y="2650102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4" name="pole tekstowe 53"/>
          <p:cNvSpPr txBox="1"/>
          <p:nvPr/>
        </p:nvSpPr>
        <p:spPr>
          <a:xfrm>
            <a:off x="2763977" y="2924335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5" name="pole tekstowe 54"/>
          <p:cNvSpPr txBox="1"/>
          <p:nvPr/>
        </p:nvSpPr>
        <p:spPr>
          <a:xfrm>
            <a:off x="2763977" y="3196663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6" name="pole tekstowe 55"/>
          <p:cNvSpPr txBox="1"/>
          <p:nvPr/>
        </p:nvSpPr>
        <p:spPr>
          <a:xfrm>
            <a:off x="2763976" y="3460957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7" name="pole tekstowe 56"/>
          <p:cNvSpPr txBox="1"/>
          <p:nvPr/>
        </p:nvSpPr>
        <p:spPr>
          <a:xfrm>
            <a:off x="2763976" y="3733285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8" name="pole tekstowe 57"/>
          <p:cNvSpPr txBox="1"/>
          <p:nvPr/>
        </p:nvSpPr>
        <p:spPr>
          <a:xfrm>
            <a:off x="6050068" y="2109600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59" name="pole tekstowe 58"/>
          <p:cNvSpPr txBox="1"/>
          <p:nvPr/>
        </p:nvSpPr>
        <p:spPr>
          <a:xfrm>
            <a:off x="6050068" y="2382287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60" name="pole tekstowe 59"/>
          <p:cNvSpPr txBox="1"/>
          <p:nvPr/>
        </p:nvSpPr>
        <p:spPr>
          <a:xfrm>
            <a:off x="6050068" y="2656519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sp>
        <p:nvSpPr>
          <p:cNvPr id="61" name="pole tekstowe 60"/>
          <p:cNvSpPr txBox="1"/>
          <p:nvPr/>
        </p:nvSpPr>
        <p:spPr>
          <a:xfrm>
            <a:off x="6050068" y="2930752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endParaRPr lang="pl-PL" sz="14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21" y="1292"/>
            <a:ext cx="8888738" cy="1133954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1269" y="1545932"/>
            <a:ext cx="3353091" cy="2578832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0022" y="4074326"/>
            <a:ext cx="9266723" cy="2877561"/>
          </a:xfrm>
          <a:prstGeom prst="rect">
            <a:avLst/>
          </a:prstGeom>
        </p:spPr>
      </p:pic>
      <p:sp>
        <p:nvSpPr>
          <p:cNvPr id="24" name="pole tekstowe 23"/>
          <p:cNvSpPr txBox="1"/>
          <p:nvPr/>
        </p:nvSpPr>
        <p:spPr>
          <a:xfrm>
            <a:off x="112221" y="3468246"/>
            <a:ext cx="211974" cy="21544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pl-PL" sz="1400" dirty="0" smtClean="0"/>
              <a:t> </a:t>
            </a:r>
            <a:endParaRPr lang="pl-PL" sz="14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58" y="987582"/>
            <a:ext cx="8949704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8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78" y="0"/>
            <a:ext cx="8888738" cy="1133954"/>
          </a:xfrm>
          <a:prstGeom prst="rect">
            <a:avLst/>
          </a:prstGeom>
        </p:spPr>
      </p:pic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5B1702A1-AD5F-46A3-BD63-87690E977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27" y="982639"/>
            <a:ext cx="8887689" cy="5516484"/>
          </a:xfr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Prosimy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wypisać w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punktach,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czego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nauczyli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się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Państwo podczas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praktyk.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Przykładowo: </a:t>
            </a:r>
            <a:endParaRPr lang="pl-PL" sz="2000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Zdobyłem wiedzę na temat sekwencjonowania bakteryjnego DNA genomowego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                          z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wykorzystaniem </a:t>
            </a:r>
            <a:r>
              <a:rPr lang="pl-PL" sz="2000" i="1" dirty="0" err="1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sekwenatora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MiSeq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Nauczyłem się rozpoznawać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rośliny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objęte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prawną ochroną gatunkową.</a:t>
            </a:r>
            <a:endParaRPr lang="pl-PL" sz="2000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Zdobyłem umiejętność prowadzenia zajęć popularnonaukowych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zakresu biologii/przyrody dla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dzieci w wieku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8-12 lat.</a:t>
            </a:r>
          </a:p>
          <a:p>
            <a:pPr marL="457200" indent="-457200">
              <a:buAutoNum type="arabicPeriod"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Nauczyłem się pracować w grupie wykwalifikowanych specjalistów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zakresu parazytologii weterynaryjnej. </a:t>
            </a:r>
          </a:p>
          <a:p>
            <a:pPr marL="457200" indent="-457200">
              <a:buAutoNum type="arabicPeriod"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….  </a:t>
            </a:r>
          </a:p>
        </p:txBody>
      </p:sp>
    </p:spTree>
    <p:extLst>
      <p:ext uri="{BB962C8B-B14F-4D97-AF65-F5344CB8AC3E}">
        <p14:creationId xmlns:p14="http://schemas.microsoft.com/office/powerpoint/2010/main" val="19040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7" y="0"/>
            <a:ext cx="9144793" cy="1140051"/>
          </a:xfrm>
          <a:prstGeom prst="rect">
            <a:avLst/>
          </a:prstGeom>
        </p:spPr>
      </p:pic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8B056C16-96CA-4414-A89D-B6A55BEBD6B0}"/>
              </a:ext>
            </a:extLst>
          </p:cNvPr>
          <p:cNvSpPr txBox="1">
            <a:spLocks/>
          </p:cNvSpPr>
          <p:nvPr/>
        </p:nvSpPr>
        <p:spPr>
          <a:xfrm>
            <a:off x="142120" y="2051690"/>
            <a:ext cx="8887689" cy="176750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Prosimy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krótko (max 500 znaków ze spacjami)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opisać,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jak został osiągnięty dany efekt uczenia się.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Przykładowo: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 celu znalezienia interesujących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mnie praktyk przeszukiwałem oferty pracy dla mikrobiologów, dzięki czemu świadomie wybrałem staż w … i dowiedziałem się, że obecnie na rynku pracy najbardziej poszukiwani są specjaliści z zakresu mikrobiologii klinicznej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l-PL" sz="2000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ymbol zastępczy zawartości 2">
            <a:extLst>
              <a:ext uri="{FF2B5EF4-FFF2-40B4-BE49-F238E27FC236}">
                <a16:creationId xmlns:a16="http://schemas.microsoft.com/office/drawing/2014/main" id="{8B056C16-96CA-4414-A89D-B6A55BEBD6B0}"/>
              </a:ext>
            </a:extLst>
          </p:cNvPr>
          <p:cNvSpPr txBox="1">
            <a:spLocks/>
          </p:cNvSpPr>
          <p:nvPr/>
        </p:nvSpPr>
        <p:spPr>
          <a:xfrm>
            <a:off x="142120" y="5090494"/>
            <a:ext cx="8887689" cy="176750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Prosimy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krótko (max 500 znaków ze spacjami)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opisać,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jak został osiągnięty dany efekt uczenia się.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Przykładowo: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Uczestniczyłem w pracach wysoko wykwalifikowanego zespołu ekspertów z zakresu epidemiologii klinicznej </a:t>
            </a:r>
            <a:r>
              <a:rPr lang="pl-PL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Mycobacterium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spp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Przeszedłem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kurs BHP oraz kurs przygotowania do pracy w sekcji kontroli mikrobiologicznej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żywności.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</a:t>
            </a:r>
            <a:endParaRPr lang="pl-PL" sz="2000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7480"/>
            <a:ext cx="8949704" cy="1170533"/>
          </a:xfrm>
          <a:prstGeom prst="rect">
            <a:avLst/>
          </a:prstGeom>
        </p:spPr>
      </p:pic>
      <p:pic>
        <p:nvPicPr>
          <p:cNvPr id="22" name="Obraz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43485"/>
            <a:ext cx="8949704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34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4116"/>
            <a:ext cx="8949704" cy="1170533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87346"/>
            <a:ext cx="8949704" cy="920576"/>
          </a:xfrm>
          <a:prstGeom prst="rect">
            <a:avLst/>
          </a:prstGeom>
        </p:spPr>
      </p:pic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8B056C16-96CA-4414-A89D-B6A55BEBD6B0}"/>
              </a:ext>
            </a:extLst>
          </p:cNvPr>
          <p:cNvSpPr txBox="1">
            <a:spLocks/>
          </p:cNvSpPr>
          <p:nvPr/>
        </p:nvSpPr>
        <p:spPr>
          <a:xfrm>
            <a:off x="142120" y="2051690"/>
            <a:ext cx="8887689" cy="176750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Prosimy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krótko (max 500 znaków ze spacjami)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opisać,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jak został osiągnięty dany efekt uczenia się.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Przykładowo: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Zdobyłem umiejętność pracowania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 laboratorium pod presją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czasu. Nauczyłem się ścisłego przestrzegania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zasad panujących w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zakładzie i dbałości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 swoje stanowisko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pracy.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</a:t>
            </a:r>
            <a:endParaRPr lang="pl-PL" sz="2000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l-PL" sz="2000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ymbol zastępczy zawartości 2">
            <a:extLst>
              <a:ext uri="{FF2B5EF4-FFF2-40B4-BE49-F238E27FC236}">
                <a16:creationId xmlns:a16="http://schemas.microsoft.com/office/drawing/2014/main" id="{8B056C16-96CA-4414-A89D-B6A55BEBD6B0}"/>
              </a:ext>
            </a:extLst>
          </p:cNvPr>
          <p:cNvSpPr txBox="1">
            <a:spLocks/>
          </p:cNvSpPr>
          <p:nvPr/>
        </p:nvSpPr>
        <p:spPr>
          <a:xfrm>
            <a:off x="142120" y="5090494"/>
            <a:ext cx="8887689" cy="176750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Prosimy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krótko (max 500 znaków ze spacjami)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opisać, </a:t>
            </a:r>
            <a:r>
              <a:rPr lang="pl-PL" sz="2000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jak został osiągnięty dany efekt uczenia się. </a:t>
            </a:r>
            <a:r>
              <a:rPr lang="pl-PL" sz="2000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Przykładowo: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Nauczyłem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się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starannie wykonywać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powierzone mi zadania badawcze i przygotowywać raporty z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wykonanej pracy. Uczestniczyłem </a:t>
            </a:r>
            <a:r>
              <a:rPr lang="pl-PL" sz="2000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 spotkaniach zespołu badawczego, podczas których prezentowałem raport z postępu </a:t>
            </a: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prac.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2000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000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93" y="0"/>
            <a:ext cx="9144793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73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8042535" y="362666"/>
            <a:ext cx="1056794" cy="2862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-8093" y="49237"/>
            <a:ext cx="2182368" cy="272382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Imię i nazwisko studenta:</a:t>
            </a:r>
            <a:endParaRPr lang="en-A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2174275" y="35387"/>
            <a:ext cx="6925054" cy="2862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tytuł 2">
            <a:extLst>
              <a:ext uri="{FF2B5EF4-FFF2-40B4-BE49-F238E27FC236}">
                <a16:creationId xmlns:a16="http://schemas.microsoft.com/office/drawing/2014/main" id="{CA4C4FE5-3442-4CD9-8716-33B221922DA8}"/>
              </a:ext>
            </a:extLst>
          </p:cNvPr>
          <p:cNvSpPr txBox="1">
            <a:spLocks/>
          </p:cNvSpPr>
          <p:nvPr/>
        </p:nvSpPr>
        <p:spPr>
          <a:xfrm>
            <a:off x="1410420" y="358211"/>
            <a:ext cx="5084753" cy="286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</a:t>
            </a:r>
            <a:endParaRPr lang="en-A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298" y="346418"/>
            <a:ext cx="1524132" cy="347502"/>
          </a:xfrm>
          <a:prstGeom prst="rect">
            <a:avLst/>
          </a:prstGeom>
          <a:noFill/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6096" y="343224"/>
            <a:ext cx="1524132" cy="34750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" y="575980"/>
            <a:ext cx="9065567" cy="780356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1018" y="5946606"/>
            <a:ext cx="1329043" cy="963251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7"/>
          <a:srcRect b="8438"/>
          <a:stretch/>
        </p:blipFill>
        <p:spPr>
          <a:xfrm>
            <a:off x="1182308" y="6419035"/>
            <a:ext cx="7955970" cy="429821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093" y="1216152"/>
            <a:ext cx="9102117" cy="472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73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338</Words>
  <Application>Microsoft Office PowerPoint</Application>
  <PresentationFormat>Pokaz na ekranie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INSTRUKCJA</dc:title>
  <dc:creator>Lukasz Dziewit</dc:creator>
  <cp:lastModifiedBy>HG</cp:lastModifiedBy>
  <cp:revision>68</cp:revision>
  <dcterms:created xsi:type="dcterms:W3CDTF">2019-12-06T21:43:58Z</dcterms:created>
  <dcterms:modified xsi:type="dcterms:W3CDTF">2025-10-06T10:19:57Z</dcterms:modified>
</cp:coreProperties>
</file>